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8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9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7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1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9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2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9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9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6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5C08-0AC4-4D2B-9846-67A17055935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C0B30-8F89-4C19-BE05-550C906A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 Was A Pleasure To Burn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Fahrenheit 451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7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back of the photocopied passage, complete the following.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List 3 examples of personification you found in this passage. </a:t>
            </a:r>
          </a:p>
          <a:p>
            <a:r>
              <a:rPr lang="en-US" dirty="0" smtClean="0"/>
              <a:t>Why is the comparison made between birds and books? </a:t>
            </a:r>
          </a:p>
          <a:p>
            <a:r>
              <a:rPr lang="en-US" dirty="0" smtClean="0"/>
              <a:t>What is the image of firemen so far? </a:t>
            </a:r>
          </a:p>
          <a:p>
            <a:r>
              <a:rPr lang="en-US" dirty="0" smtClean="0"/>
              <a:t>What is the image of books so far? </a:t>
            </a:r>
          </a:p>
          <a:p>
            <a:r>
              <a:rPr lang="en-US" dirty="0" smtClean="0"/>
              <a:t>What is the image of Montag so far?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Please write down the question and answer all in complete sentences. This is an individual assignment, we will share answers once everyone is complete. </a:t>
            </a:r>
          </a:p>
        </p:txBody>
      </p:sp>
    </p:spTree>
    <p:extLst>
      <p:ext uri="{BB962C8B-B14F-4D97-AF65-F5344CB8AC3E}">
        <p14:creationId xmlns:p14="http://schemas.microsoft.com/office/powerpoint/2010/main" val="46523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It Was A Pleasure To Burn </vt:lpstr>
      <vt:lpstr>On the back of the photocopied passage, complete the following.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Was A Pleasure To Burn </dc:title>
  <dc:creator>Stetka, Meghan</dc:creator>
  <cp:lastModifiedBy>Stetka, Meghan</cp:lastModifiedBy>
  <cp:revision>1</cp:revision>
  <dcterms:created xsi:type="dcterms:W3CDTF">2018-08-07T14:54:48Z</dcterms:created>
  <dcterms:modified xsi:type="dcterms:W3CDTF">2018-08-07T14:54:59Z</dcterms:modified>
</cp:coreProperties>
</file>